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6527A85F-37B8-424E-B47A-76FA5D43EC7A}">
          <p14:sldIdLst>
            <p14:sldId id="256"/>
            <p14:sldId id="257"/>
          </p14:sldIdLst>
        </p14:section>
        <p14:section name="카카오톡을 통한 접수" id="{404A5EED-810C-49A5-8E5A-FF88827F1DEF}">
          <p14:sldIdLst>
            <p14:sldId id="258"/>
            <p14:sldId id="259"/>
          </p14:sldIdLst>
        </p14:section>
        <p14:section name="문자를 통한 접수" id="{157F457A-A32A-4FCB-AF65-AFE69050D754}">
          <p14:sldIdLst>
            <p14:sldId id="260"/>
            <p14:sldId id="261"/>
          </p14:sldIdLst>
        </p14:section>
        <p14:section name="작성 방법" id="{063BB684-366B-4FC8-8133-FF86F7D8599A}">
          <p14:sldIdLst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2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1671-9E35-40A6-A25E-0314A0F2AD64}" type="datetimeFigureOut">
              <a:rPr lang="ko-KR" altLang="en-US" smtClean="0"/>
              <a:t>2020-03-10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DFE5-D4F5-4CB1-A82A-9CC1FF6C7F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26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1671-9E35-40A6-A25E-0314A0F2AD64}" type="datetimeFigureOut">
              <a:rPr lang="ko-KR" altLang="en-US" smtClean="0"/>
              <a:t>2020-03-10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DFE5-D4F5-4CB1-A82A-9CC1FF6C7F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340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1671-9E35-40A6-A25E-0314A0F2AD64}" type="datetimeFigureOut">
              <a:rPr lang="ko-KR" altLang="en-US" smtClean="0"/>
              <a:t>2020-03-10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DFE5-D4F5-4CB1-A82A-9CC1FF6C7F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3899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1671-9E35-40A6-A25E-0314A0F2AD64}" type="datetimeFigureOut">
              <a:rPr lang="ko-KR" altLang="en-US" smtClean="0"/>
              <a:t>2020-03-10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DFE5-D4F5-4CB1-A82A-9CC1FF6C7F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706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1671-9E35-40A6-A25E-0314A0F2AD64}" type="datetimeFigureOut">
              <a:rPr lang="ko-KR" altLang="en-US" smtClean="0"/>
              <a:t>2020-03-10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DFE5-D4F5-4CB1-A82A-9CC1FF6C7F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56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1671-9E35-40A6-A25E-0314A0F2AD64}" type="datetimeFigureOut">
              <a:rPr lang="ko-KR" altLang="en-US" smtClean="0"/>
              <a:t>2020-03-10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DFE5-D4F5-4CB1-A82A-9CC1FF6C7F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14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1671-9E35-40A6-A25E-0314A0F2AD64}" type="datetimeFigureOut">
              <a:rPr lang="ko-KR" altLang="en-US" smtClean="0"/>
              <a:t>2020-03-10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DFE5-D4F5-4CB1-A82A-9CC1FF6C7F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693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1671-9E35-40A6-A25E-0314A0F2AD64}" type="datetimeFigureOut">
              <a:rPr lang="ko-KR" altLang="en-US" smtClean="0"/>
              <a:t>2020-03-10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DFE5-D4F5-4CB1-A82A-9CC1FF6C7F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0130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1671-9E35-40A6-A25E-0314A0F2AD64}" type="datetimeFigureOut">
              <a:rPr lang="ko-KR" altLang="en-US" smtClean="0"/>
              <a:t>2020-03-10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DFE5-D4F5-4CB1-A82A-9CC1FF6C7F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091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1671-9E35-40A6-A25E-0314A0F2AD64}" type="datetimeFigureOut">
              <a:rPr lang="ko-KR" altLang="en-US" smtClean="0"/>
              <a:t>2020-03-10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DFE5-D4F5-4CB1-A82A-9CC1FF6C7F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7082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1671-9E35-40A6-A25E-0314A0F2AD64}" type="datetimeFigureOut">
              <a:rPr lang="ko-KR" altLang="en-US" smtClean="0"/>
              <a:t>2020-03-10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DFE5-D4F5-4CB1-A82A-9CC1FF6C7F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551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A1671-9E35-40A6-A25E-0314A0F2AD64}" type="datetimeFigureOut">
              <a:rPr lang="ko-KR" altLang="en-US" smtClean="0"/>
              <a:t>2020-03-10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DDFE5-D4F5-4CB1-A82A-9CC1FF6C7F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614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2150" y="1350299"/>
            <a:ext cx="83127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㈜</a:t>
            </a:r>
            <a:r>
              <a:rPr lang="ko-KR" altLang="en-US" sz="4400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해피카메니아</a:t>
            </a:r>
            <a:endParaRPr lang="en-US" altLang="ko-KR" sz="4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endParaRPr lang="en-US" altLang="ko-KR" sz="4400" dirty="0" smtClean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sz="4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상사 </a:t>
            </a:r>
            <a:r>
              <a:rPr lang="ko-KR" altLang="en-US" sz="4400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매도접수</a:t>
            </a:r>
            <a:r>
              <a:rPr lang="ko-KR" altLang="en-US" sz="4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4400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어플</a:t>
            </a:r>
            <a:r>
              <a:rPr lang="ko-KR" altLang="en-US" sz="4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사용 매뉴얼</a:t>
            </a:r>
            <a:endParaRPr lang="ko-KR" altLang="en-US" sz="4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196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작성자 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장규진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6400800"/>
            <a:ext cx="1600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8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65747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STEP 3-3. </a:t>
            </a:r>
            <a:r>
              <a:rPr kumimoji="0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어플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작성 방법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49100" y="6488668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solidFill>
                  <a:prstClr val="black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9</a:t>
            </a:r>
            <a:endParaRPr kumimoji="0" lang="ko-KR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20" y="282675"/>
            <a:ext cx="3019131" cy="620599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339548" y="1653871"/>
            <a:ext cx="2608028" cy="6202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990004" y="1379197"/>
            <a:ext cx="605094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세금계산서 발행 가능 금액은 </a:t>
            </a:r>
            <a:r>
              <a:rPr lang="ko-KR" altLang="en-US" sz="1600" dirty="0" err="1" smtClean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고정값으로</a:t>
            </a:r>
            <a:r>
              <a:rPr lang="ko-KR" altLang="en-US" sz="1600" dirty="0" smtClean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수정 불가</a:t>
            </a:r>
            <a:r>
              <a:rPr lang="ko-KR" altLang="en-US" sz="16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sz="16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16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금액 기준은 </a:t>
            </a:r>
            <a:r>
              <a:rPr lang="ko-KR" altLang="en-US" sz="1600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상사대장</a:t>
            </a:r>
            <a:r>
              <a:rPr lang="ko-KR" altLang="en-US" sz="16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매출세금계산서 발행 가능 금액 데이터 기준</a:t>
            </a:r>
            <a:r>
              <a:rPr lang="en-US" altLang="ko-KR" sz="16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sz="1600" dirty="0" smtClean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339548" y="2361537"/>
            <a:ext cx="1304014" cy="11449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716678" y="2764754"/>
            <a:ext cx="2234317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sz="160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상황에 맞게 잘 체크 요망</a:t>
            </a:r>
            <a:endParaRPr lang="ko-KR" altLang="en-US" sz="1600" dirty="0" smtClean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7811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65747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STEP 3-4. </a:t>
            </a:r>
            <a:r>
              <a:rPr kumimoji="0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어플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작성 방법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88417" y="6488668"/>
            <a:ext cx="503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noProof="0" dirty="0" smtClean="0">
                <a:solidFill>
                  <a:prstClr val="black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10</a:t>
            </a:r>
            <a:endParaRPr kumimoji="0" lang="ko-KR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698" y="226665"/>
            <a:ext cx="3124612" cy="642281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029698" y="1351722"/>
            <a:ext cx="3124612" cy="34985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305384" y="2759102"/>
            <a:ext cx="2067339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sz="160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정확한 주소 입력 요망</a:t>
            </a:r>
            <a:endParaRPr lang="ko-KR" altLang="en-US" sz="1600" dirty="0" smtClean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188473" y="5239910"/>
            <a:ext cx="1924216" cy="3021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200153" y="5390984"/>
            <a:ext cx="3411109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</a:t>
            </a:r>
            <a:r>
              <a:rPr lang="ko-KR" altLang="en-US" sz="16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시 이후 등록 접수는 </a:t>
            </a:r>
            <a:r>
              <a:rPr lang="ko-KR" altLang="en-US" sz="1600" dirty="0" smtClean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무조건 익일 발송</a:t>
            </a:r>
          </a:p>
        </p:txBody>
      </p:sp>
    </p:spTree>
    <p:extLst>
      <p:ext uri="{BB962C8B-B14F-4D97-AF65-F5344CB8AC3E}">
        <p14:creationId xmlns:p14="http://schemas.microsoft.com/office/powerpoint/2010/main" val="1106718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65747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STEP 3-5. </a:t>
            </a:r>
            <a:r>
              <a:rPr kumimoji="0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어플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작성 방법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88417" y="6488668"/>
            <a:ext cx="503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noProof="0" dirty="0" smtClean="0">
                <a:solidFill>
                  <a:prstClr val="black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11</a:t>
            </a:r>
            <a:endParaRPr kumimoji="0" lang="ko-KR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5" y="775656"/>
            <a:ext cx="2779303" cy="5713012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85030" y="2059388"/>
            <a:ext cx="2353586" cy="5168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926080" y="1991448"/>
            <a:ext cx="248875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sz="160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오른쪽 달력 클릭 뒤 차량을 인수한 날을 지정</a:t>
            </a:r>
            <a:endParaRPr lang="ko-KR" altLang="en-US" sz="1600" dirty="0" smtClean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85030" y="4444779"/>
            <a:ext cx="2353586" cy="8825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926080" y="4593688"/>
            <a:ext cx="282697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sz="1600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상사대장에</a:t>
            </a:r>
            <a:r>
              <a:rPr lang="ko-KR" altLang="en-US" sz="16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적혀있는 회원사 정보가 자동으로 입력 </a:t>
            </a:r>
            <a:r>
              <a:rPr lang="en-US" altLang="ko-KR" sz="16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16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수정 불가</a:t>
            </a:r>
            <a:r>
              <a:rPr lang="en-US" altLang="ko-KR" sz="16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sz="1600" dirty="0" smtClean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 flipV="1">
            <a:off x="5907819" y="556592"/>
            <a:ext cx="0" cy="6058893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오른쪽 화살표 12"/>
          <p:cNvSpPr/>
          <p:nvPr/>
        </p:nvSpPr>
        <p:spPr>
          <a:xfrm>
            <a:off x="5369548" y="3131730"/>
            <a:ext cx="763325" cy="445273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26" y="685799"/>
            <a:ext cx="2821853" cy="5800477"/>
          </a:xfrm>
          <a:prstGeom prst="rect">
            <a:avLst/>
          </a:prstGeom>
        </p:spPr>
      </p:pic>
      <p:sp>
        <p:nvSpPr>
          <p:cNvPr id="15" name="아래쪽 화살표 14"/>
          <p:cNvSpPr/>
          <p:nvPr/>
        </p:nvSpPr>
        <p:spPr>
          <a:xfrm>
            <a:off x="6577717" y="775656"/>
            <a:ext cx="151075" cy="2282024"/>
          </a:xfrm>
          <a:prstGeom prst="down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776500" y="1478943"/>
            <a:ext cx="771277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sz="160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스크롤</a:t>
            </a:r>
            <a:endParaRPr lang="ko-KR" altLang="en-US" sz="1600" dirty="0" smtClean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847937" y="4516341"/>
            <a:ext cx="1160891" cy="5804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9115312" y="4301300"/>
            <a:ext cx="276705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sz="160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회색 부분을 클릭하면 전자서명 할 수 있는 팝업이 뜸</a:t>
            </a:r>
            <a:endParaRPr lang="ko-KR" altLang="en-US" sz="1600" dirty="0" smtClean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1710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65747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STEP 3-5. </a:t>
            </a:r>
            <a:r>
              <a:rPr kumimoji="0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어플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작성 방법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88417" y="6488668"/>
            <a:ext cx="503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noProof="0" dirty="0" smtClean="0">
                <a:solidFill>
                  <a:prstClr val="black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12</a:t>
            </a:r>
            <a:endParaRPr kumimoji="0" lang="ko-KR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3" y="596348"/>
            <a:ext cx="2914690" cy="599130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779228" y="2894275"/>
            <a:ext cx="2258170" cy="17413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101009" y="3522428"/>
            <a:ext cx="208324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서명한 뒤 저장 요망</a:t>
            </a:r>
            <a:endParaRPr lang="ko-KR" altLang="en-US" dirty="0" smtClean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 flipV="1">
            <a:off x="5907819" y="556592"/>
            <a:ext cx="0" cy="6058893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오른쪽 화살표 7"/>
          <p:cNvSpPr/>
          <p:nvPr/>
        </p:nvSpPr>
        <p:spPr>
          <a:xfrm>
            <a:off x="5369548" y="3131730"/>
            <a:ext cx="763325" cy="445273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237" y="596348"/>
            <a:ext cx="2889440" cy="5939404"/>
          </a:xfrm>
          <a:prstGeom prst="rect">
            <a:avLst/>
          </a:prstGeom>
        </p:spPr>
      </p:pic>
      <p:sp>
        <p:nvSpPr>
          <p:cNvPr id="10" name="아래쪽 화살표 9"/>
          <p:cNvSpPr/>
          <p:nvPr/>
        </p:nvSpPr>
        <p:spPr>
          <a:xfrm>
            <a:off x="6577717" y="775656"/>
            <a:ext cx="151075" cy="2282024"/>
          </a:xfrm>
          <a:prstGeom prst="down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776500" y="1478943"/>
            <a:ext cx="771277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sz="160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스크롤</a:t>
            </a:r>
            <a:endParaRPr lang="ko-KR" altLang="en-US" sz="1600" dirty="0" smtClean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577717" y="5192202"/>
            <a:ext cx="1802958" cy="333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8258573" y="4984221"/>
            <a:ext cx="568519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sz="160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체크</a:t>
            </a:r>
            <a:endParaRPr lang="ko-KR" altLang="en-US" sz="1600" dirty="0" smtClean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082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65747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STEP 3-6. </a:t>
            </a:r>
            <a:r>
              <a:rPr kumimoji="0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어플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작성 방법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88417" y="6488668"/>
            <a:ext cx="503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noProof="0" dirty="0" smtClean="0">
                <a:solidFill>
                  <a:prstClr val="black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13</a:t>
            </a:r>
            <a:endParaRPr kumimoji="0" lang="ko-KR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08" y="656386"/>
            <a:ext cx="2837326" cy="5832282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691763" y="2377440"/>
            <a:ext cx="699715" cy="2385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154803" y="3077155"/>
            <a:ext cx="652007" cy="6838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021495" y="2987752"/>
            <a:ext cx="2743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＇</a:t>
            </a:r>
            <a:r>
              <a:rPr lang="ko-KR" altLang="en-US" sz="16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사진 첨부</a:t>
            </a:r>
            <a:r>
              <a:rPr lang="en-US" altLang="ko-KR" sz="16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’</a:t>
            </a:r>
            <a:r>
              <a:rPr lang="ko-KR" altLang="en-US" sz="16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를 클릭한 뒤 목적에 맞는 사진을 업로드</a:t>
            </a:r>
          </a:p>
        </p:txBody>
      </p:sp>
      <p:cxnSp>
        <p:nvCxnSpPr>
          <p:cNvPr id="8" name="직선 연결선 7"/>
          <p:cNvCxnSpPr/>
          <p:nvPr/>
        </p:nvCxnSpPr>
        <p:spPr>
          <a:xfrm flipV="1">
            <a:off x="5907819" y="556592"/>
            <a:ext cx="0" cy="6058893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오른쪽 화살표 8"/>
          <p:cNvSpPr/>
          <p:nvPr/>
        </p:nvSpPr>
        <p:spPr>
          <a:xfrm>
            <a:off x="5526156" y="2170706"/>
            <a:ext cx="763325" cy="445273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499" y="2664632"/>
            <a:ext cx="5180918" cy="1231013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7021002" y="3586038"/>
            <a:ext cx="4667415" cy="461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8372723" y="4134679"/>
            <a:ext cx="166182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사진 선택 가능</a:t>
            </a:r>
            <a:endParaRPr lang="ko-KR" altLang="en-US" dirty="0" smtClean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1084118" y="3077155"/>
            <a:ext cx="667910" cy="3419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9097958" y="2624335"/>
            <a:ext cx="294198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직접 </a:t>
            </a:r>
            <a:r>
              <a:rPr lang="ko-KR" altLang="en-US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촬영해서 업로드도 가능</a:t>
            </a:r>
            <a:endParaRPr lang="ko-KR" altLang="en-US" dirty="0" smtClean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6489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65747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STEP 3-6. </a:t>
            </a:r>
            <a:r>
              <a:rPr kumimoji="0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어플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작성 방법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88417" y="6488668"/>
            <a:ext cx="503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noProof="0" dirty="0" smtClean="0">
                <a:solidFill>
                  <a:prstClr val="black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14</a:t>
            </a:r>
            <a:endParaRPr kumimoji="0" lang="ko-KR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4162671" y="690786"/>
            <a:ext cx="5411208" cy="5917152"/>
            <a:chOff x="6524209" y="571516"/>
            <a:chExt cx="5411208" cy="5917152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4209" y="571516"/>
              <a:ext cx="2878615" cy="5917152"/>
            </a:xfrm>
            <a:prstGeom prst="rect">
              <a:avLst/>
            </a:prstGeom>
          </p:spPr>
        </p:pic>
        <p:sp>
          <p:nvSpPr>
            <p:cNvPr id="6" name="직사각형 5"/>
            <p:cNvSpPr/>
            <p:nvPr/>
          </p:nvSpPr>
          <p:spPr>
            <a:xfrm>
              <a:off x="6687047" y="2496709"/>
              <a:ext cx="1276469" cy="174928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103009" y="3191538"/>
              <a:ext cx="3832408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600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이렇게 업로드 된 것을 실시간으로 확인 가능</a:t>
              </a:r>
              <a:endParaRPr lang="ko-KR" altLang="en-US" sz="16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9673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65747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STEP 3-6. </a:t>
            </a:r>
            <a:r>
              <a:rPr kumimoji="0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어플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작성 방법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88417" y="6488668"/>
            <a:ext cx="503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noProof="0" dirty="0" smtClean="0">
                <a:solidFill>
                  <a:prstClr val="black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15</a:t>
            </a:r>
            <a:endParaRPr kumimoji="0" lang="ko-KR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35" y="747421"/>
            <a:ext cx="2744025" cy="564049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508883" y="1971923"/>
            <a:ext cx="1359674" cy="5724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989426" y="1794181"/>
            <a:ext cx="353673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성능 점검 해준 곳 </a:t>
            </a:r>
            <a:r>
              <a:rPr lang="ko-KR" altLang="en-US" sz="1600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사업자번호</a:t>
            </a:r>
            <a:r>
              <a:rPr lang="ko-KR" altLang="en-US" sz="16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16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입력</a:t>
            </a:r>
            <a:endParaRPr lang="en-US" altLang="ko-KR" sz="1600" dirty="0" smtClean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매수인이 매매상사여서 성능 안 받았다면</a:t>
            </a:r>
            <a:endParaRPr lang="en-US" altLang="ko-KR" sz="1600" dirty="0" smtClean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성능점검장</a:t>
            </a:r>
            <a:r>
              <a:rPr lang="ko-KR" altLang="en-US" sz="16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사업자등록번호에 아무 숫자나 입력하고 다음 클릭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 flipV="1">
            <a:off x="5907819" y="556592"/>
            <a:ext cx="0" cy="6058893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오른쪽 화살표 7"/>
          <p:cNvSpPr/>
          <p:nvPr/>
        </p:nvSpPr>
        <p:spPr>
          <a:xfrm>
            <a:off x="5526156" y="2170706"/>
            <a:ext cx="763325" cy="445273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642" y="562755"/>
            <a:ext cx="2833862" cy="5825162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6774511" y="1866745"/>
            <a:ext cx="1796995" cy="12104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770289" y="1971923"/>
            <a:ext cx="229792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기타 필요한 서류 등록</a:t>
            </a:r>
            <a:endParaRPr lang="ko-KR" altLang="en-US" dirty="0" smtClean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9916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65747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STEP 3-6. </a:t>
            </a:r>
            <a:r>
              <a:rPr kumimoji="0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어플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작성 방법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88417" y="6488668"/>
            <a:ext cx="503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noProof="0" dirty="0" smtClean="0">
                <a:solidFill>
                  <a:prstClr val="black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16</a:t>
            </a:r>
            <a:endParaRPr kumimoji="0" lang="ko-KR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5907819" y="556592"/>
            <a:ext cx="0" cy="6058893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오른쪽 화살표 5"/>
          <p:cNvSpPr/>
          <p:nvPr/>
        </p:nvSpPr>
        <p:spPr>
          <a:xfrm>
            <a:off x="5526156" y="2170706"/>
            <a:ext cx="763325" cy="445273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73" y="759349"/>
            <a:ext cx="2848931" cy="585613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144" y="638091"/>
            <a:ext cx="2966911" cy="6098651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445273" y="3172570"/>
            <a:ext cx="2496710" cy="7712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60139" y="3373542"/>
            <a:ext cx="111744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필독 요망</a:t>
            </a:r>
            <a:endParaRPr lang="ko-KR" altLang="en-US" dirty="0" smtClean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49374" y="2615979"/>
            <a:ext cx="112801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접수 완료</a:t>
            </a:r>
            <a:endParaRPr lang="ko-KR" altLang="en-US" dirty="0" smtClean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9936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03835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STEP 1.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매도 요청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3305175" y="672194"/>
            <a:ext cx="5743575" cy="1400832"/>
            <a:chOff x="219075" y="1946819"/>
            <a:chExt cx="5743575" cy="1400832"/>
          </a:xfrm>
        </p:grpSpPr>
        <p:sp>
          <p:nvSpPr>
            <p:cNvPr id="3" name="TextBox 2"/>
            <p:cNvSpPr txBox="1"/>
            <p:nvPr/>
          </p:nvSpPr>
          <p:spPr>
            <a:xfrm>
              <a:off x="219075" y="2516654"/>
              <a:ext cx="57435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* </a:t>
              </a:r>
              <a:r>
                <a:rPr lang="ko-KR" altLang="en-US" sz="1600" dirty="0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회원사가 직접 </a:t>
              </a:r>
              <a:r>
                <a:rPr lang="ko-KR" altLang="en-US" sz="1600" dirty="0" err="1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상사담당에게</a:t>
              </a:r>
              <a:r>
                <a:rPr lang="ko-KR" altLang="en-US" sz="1600" dirty="0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전화를 걸어 요청</a:t>
              </a:r>
              <a:endParaRPr lang="en-US" altLang="ko-KR" sz="16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 marL="342900" indent="-342900">
                <a:buAutoNum type="arabicPeriod"/>
              </a:pPr>
              <a:endPara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r>
                <a:rPr lang="ko-KR" altLang="en-US" sz="1600" dirty="0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→ </a:t>
              </a:r>
              <a:r>
                <a:rPr lang="ko-KR" altLang="en-US" sz="1600" dirty="0" err="1" smtClean="0">
                  <a:solidFill>
                    <a:srgbClr val="FF000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상사담당</a:t>
              </a:r>
              <a:r>
                <a:rPr lang="ko-KR" altLang="en-US" sz="1600" dirty="0" smtClean="0">
                  <a:solidFill>
                    <a:srgbClr val="FF000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매도 가능한 차량인지 확인 뒤</a:t>
              </a:r>
              <a:r>
                <a:rPr lang="ko-KR" altLang="en-US" sz="1600" dirty="0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</a:t>
              </a:r>
              <a:r>
                <a:rPr lang="ko-KR" altLang="en-US" sz="1600" dirty="0" err="1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알림톡이나</a:t>
              </a:r>
              <a:r>
                <a:rPr lang="ko-KR" altLang="en-US" sz="1600" dirty="0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문자 발송</a:t>
              </a:r>
              <a:endPara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9075" y="1946819"/>
              <a:ext cx="44672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&lt;</a:t>
              </a:r>
              <a:r>
                <a:rPr lang="ko-KR" altLang="en-US" sz="2000" dirty="0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회원사 → 상사 담당</a:t>
              </a:r>
              <a:r>
                <a:rPr lang="en-US" altLang="ko-KR" sz="2000" dirty="0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&gt;</a:t>
              </a:r>
              <a:endParaRPr lang="ko-KR" altLang="en-US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3305174" y="2625668"/>
            <a:ext cx="5743575" cy="1825972"/>
            <a:chOff x="6448425" y="1947446"/>
            <a:chExt cx="5743575" cy="1825972"/>
          </a:xfrm>
        </p:grpSpPr>
        <p:sp>
          <p:nvSpPr>
            <p:cNvPr id="4" name="TextBox 3"/>
            <p:cNvSpPr txBox="1"/>
            <p:nvPr/>
          </p:nvSpPr>
          <p:spPr>
            <a:xfrm>
              <a:off x="6448425" y="2449979"/>
              <a:ext cx="57435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* </a:t>
              </a:r>
              <a:r>
                <a:rPr lang="ko-KR" altLang="en-US" sz="1600" dirty="0" err="1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매각담당이</a:t>
              </a:r>
              <a:r>
                <a:rPr lang="ko-KR" altLang="en-US" sz="1600" dirty="0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직접 </a:t>
              </a:r>
              <a:r>
                <a:rPr lang="ko-KR" altLang="en-US" sz="1600" dirty="0" err="1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상사담당에게</a:t>
              </a:r>
              <a:r>
                <a:rPr lang="ko-KR" altLang="en-US" sz="1600" dirty="0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요청 </a:t>
              </a:r>
              <a:r>
                <a:rPr lang="en-US" altLang="ko-KR" sz="1600" dirty="0" smtClean="0">
                  <a:solidFill>
                    <a:srgbClr val="FF000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(</a:t>
              </a:r>
              <a:r>
                <a:rPr lang="ko-KR" altLang="en-US" sz="1600" dirty="0" err="1" smtClean="0">
                  <a:solidFill>
                    <a:srgbClr val="FF000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매각담당은</a:t>
              </a:r>
              <a:r>
                <a:rPr lang="ko-KR" altLang="en-US" sz="1600" dirty="0" smtClean="0">
                  <a:solidFill>
                    <a:srgbClr val="FF000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</a:t>
              </a:r>
              <a:r>
                <a:rPr lang="ko-KR" altLang="en-US" sz="1600" dirty="0" err="1" smtClean="0">
                  <a:solidFill>
                    <a:srgbClr val="FF000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상사담당에게</a:t>
              </a:r>
              <a:r>
                <a:rPr lang="ko-KR" altLang="en-US" sz="1600" dirty="0" smtClean="0">
                  <a:solidFill>
                    <a:srgbClr val="FF000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</a:t>
              </a:r>
              <a:r>
                <a:rPr lang="ko-KR" altLang="en-US" sz="1600" dirty="0" err="1" smtClean="0">
                  <a:solidFill>
                    <a:srgbClr val="FF000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알림톡이나</a:t>
              </a:r>
              <a:r>
                <a:rPr lang="ko-KR" altLang="en-US" sz="1600" dirty="0" smtClean="0">
                  <a:solidFill>
                    <a:srgbClr val="FF000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문자 보낼 전화번호 </a:t>
              </a:r>
              <a:r>
                <a:rPr lang="ko-KR" altLang="en-US" sz="1600" dirty="0" err="1" smtClean="0">
                  <a:solidFill>
                    <a:srgbClr val="FF000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알려줘야함</a:t>
              </a:r>
              <a:r>
                <a:rPr lang="en-US" altLang="ko-KR" sz="1600" dirty="0" smtClean="0">
                  <a:solidFill>
                    <a:srgbClr val="FF000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)</a:t>
              </a:r>
            </a:p>
            <a:p>
              <a:endPara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r>
                <a:rPr lang="ko-KR" altLang="en-US" sz="1600" dirty="0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→ </a:t>
              </a:r>
              <a:r>
                <a:rPr lang="ko-KR" altLang="en-US" sz="1600" dirty="0" err="1" smtClean="0">
                  <a:solidFill>
                    <a:srgbClr val="FF000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상사담당은</a:t>
              </a:r>
              <a:r>
                <a:rPr lang="ko-KR" altLang="en-US" sz="1600" dirty="0" smtClean="0">
                  <a:solidFill>
                    <a:srgbClr val="FF000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매도 가능한 차량인지 확인 뒤</a:t>
              </a:r>
              <a:r>
                <a:rPr lang="ko-KR" altLang="en-US" sz="1600" dirty="0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</a:t>
              </a:r>
              <a:r>
                <a:rPr lang="ko-KR" altLang="en-US" sz="1600" dirty="0" err="1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매각담당이</a:t>
              </a:r>
              <a:r>
                <a:rPr lang="ko-KR" altLang="en-US" sz="1600" dirty="0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알려준 전화번호로 </a:t>
              </a:r>
              <a:r>
                <a:rPr lang="ko-KR" altLang="en-US" sz="1600" dirty="0" err="1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알림톡이나</a:t>
              </a:r>
              <a:r>
                <a:rPr lang="ko-KR" altLang="en-US" sz="1600" dirty="0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문자 발송</a:t>
              </a:r>
              <a:endPara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48425" y="1947446"/>
              <a:ext cx="44672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&lt;</a:t>
              </a:r>
              <a:r>
                <a:rPr lang="ko-KR" altLang="en-US" sz="2000" dirty="0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매각 담당 → 상사 담당</a:t>
              </a:r>
              <a:r>
                <a:rPr lang="en-US" altLang="ko-KR" sz="2000" dirty="0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&gt;</a:t>
              </a:r>
              <a:endParaRPr lang="ko-KR" altLang="en-US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3305174" y="5073361"/>
            <a:ext cx="5743575" cy="1053406"/>
            <a:chOff x="142874" y="4490621"/>
            <a:chExt cx="5743575" cy="1053406"/>
          </a:xfrm>
        </p:grpSpPr>
        <p:sp>
          <p:nvSpPr>
            <p:cNvPr id="11" name="TextBox 10"/>
            <p:cNvSpPr txBox="1"/>
            <p:nvPr/>
          </p:nvSpPr>
          <p:spPr>
            <a:xfrm>
              <a:off x="142874" y="4490621"/>
              <a:ext cx="44672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&lt;</a:t>
              </a:r>
              <a:r>
                <a:rPr lang="ko-KR" altLang="en-US" sz="2000" dirty="0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매각 담당 → 회원사</a:t>
              </a:r>
              <a:r>
                <a:rPr lang="en-US" altLang="ko-KR" sz="2000" dirty="0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&gt;</a:t>
              </a:r>
              <a:endParaRPr lang="ko-KR" altLang="en-US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2874" y="4959252"/>
              <a:ext cx="57435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* </a:t>
              </a:r>
              <a:r>
                <a:rPr lang="ko-KR" altLang="en-US" sz="1600" dirty="0" err="1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매각담당이</a:t>
              </a:r>
              <a:r>
                <a:rPr lang="ko-KR" altLang="en-US" sz="1600" dirty="0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직접 회원사에게 </a:t>
              </a:r>
              <a:r>
                <a:rPr lang="ko-KR" altLang="en-US" sz="1600" dirty="0" err="1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알림톡이나</a:t>
              </a:r>
              <a:r>
                <a:rPr lang="ko-KR" altLang="en-US" sz="1600" dirty="0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문자 발송 </a:t>
              </a:r>
              <a:r>
                <a:rPr lang="en-US" altLang="ko-KR" sz="1600" dirty="0" smtClean="0">
                  <a:solidFill>
                    <a:srgbClr val="FF000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(</a:t>
              </a:r>
              <a:r>
                <a:rPr lang="ko-KR" altLang="en-US" sz="1600" dirty="0" err="1" smtClean="0">
                  <a:solidFill>
                    <a:srgbClr val="FF000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매각담당은</a:t>
              </a:r>
              <a:r>
                <a:rPr lang="ko-KR" altLang="en-US" sz="1600" dirty="0" smtClean="0">
                  <a:solidFill>
                    <a:srgbClr val="FF000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</a:t>
              </a:r>
              <a:r>
                <a:rPr lang="ko-KR" altLang="en-US" sz="1600" dirty="0" err="1" smtClean="0">
                  <a:solidFill>
                    <a:srgbClr val="FF000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상사담당과</a:t>
              </a:r>
              <a:r>
                <a:rPr lang="ko-KR" altLang="en-US" sz="1600" dirty="0" smtClean="0">
                  <a:solidFill>
                    <a:srgbClr val="FF000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매도 가능한 차량인지 협의 요망</a:t>
              </a:r>
              <a:r>
                <a:rPr lang="en-US" altLang="ko-KR" sz="1600" dirty="0" smtClean="0">
                  <a:solidFill>
                    <a:srgbClr val="FF000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)</a:t>
              </a: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3071810" y="2305050"/>
            <a:ext cx="5743575" cy="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3071810" y="4762500"/>
            <a:ext cx="5743575" cy="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849100" y="6488668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2085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294322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STEP 2.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매도 요청 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카카오톡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49100" y="6488668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1398840" y="595817"/>
            <a:ext cx="4987672" cy="1347787"/>
            <a:chOff x="312990" y="742950"/>
            <a:chExt cx="4987672" cy="1347787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990" y="742950"/>
              <a:ext cx="4987672" cy="1347787"/>
            </a:xfrm>
            <a:prstGeom prst="rect">
              <a:avLst/>
            </a:prstGeom>
          </p:spPr>
        </p:pic>
        <p:sp>
          <p:nvSpPr>
            <p:cNvPr id="6" name="직사각형 5"/>
            <p:cNvSpPr/>
            <p:nvPr/>
          </p:nvSpPr>
          <p:spPr>
            <a:xfrm>
              <a:off x="1471613" y="1047750"/>
              <a:ext cx="1404937" cy="36909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434137" y="1084357"/>
            <a:ext cx="56864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1. </a:t>
            </a:r>
            <a:r>
              <a:rPr lang="ko-KR" altLang="en-US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상사대장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해당 차량으로 들어가서 옆에 보이는 버튼 클릭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7" y="2259706"/>
            <a:ext cx="5324475" cy="11932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34137" y="2487018"/>
            <a:ext cx="448151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회원사 전화번호 입력 뒤 </a:t>
            </a:r>
            <a:r>
              <a:rPr lang="en-US" altLang="ko-KR" dirty="0" smtClean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‘</a:t>
            </a:r>
            <a:r>
              <a:rPr lang="ko-KR" altLang="en-US" dirty="0" err="1" smtClean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알림톡</a:t>
            </a:r>
            <a:r>
              <a:rPr lang="ko-KR" altLang="en-US" dirty="0" smtClean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발송</a:t>
            </a:r>
            <a:r>
              <a:rPr lang="en-US" altLang="ko-KR" dirty="0" smtClean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‘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클릭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457450" y="2671684"/>
            <a:ext cx="1504950" cy="5015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0550" y="3569573"/>
            <a:ext cx="1985962" cy="3053884"/>
          </a:xfrm>
          <a:prstGeom prst="rect">
            <a:avLst/>
          </a:prstGeom>
        </p:spPr>
      </p:pic>
      <p:cxnSp>
        <p:nvCxnSpPr>
          <p:cNvPr id="13" name="직선 연결선 12"/>
          <p:cNvCxnSpPr/>
          <p:nvPr/>
        </p:nvCxnSpPr>
        <p:spPr>
          <a:xfrm>
            <a:off x="833435" y="2143125"/>
            <a:ext cx="5743575" cy="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833434" y="3333750"/>
            <a:ext cx="5743575" cy="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34137" y="4219352"/>
            <a:ext cx="5414963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3. </a:t>
            </a:r>
            <a:r>
              <a:rPr lang="ko-KR" altLang="en-US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카카오톡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확인하여 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‘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서류접수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＇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클릭</a:t>
            </a:r>
            <a:r>
              <a:rPr lang="en-US" altLang="ko-KR" dirty="0" smtClean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★설치 완료되면 바로 </a:t>
            </a:r>
            <a:r>
              <a:rPr lang="en-US" altLang="ko-KR" dirty="0" smtClean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‘</a:t>
            </a:r>
            <a:r>
              <a:rPr lang="ko-KR" altLang="en-US" dirty="0" smtClean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열기</a:t>
            </a:r>
            <a:r>
              <a:rPr lang="en-US" altLang="ko-KR" dirty="0" smtClean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‘ </a:t>
            </a:r>
            <a:r>
              <a:rPr lang="ko-KR" altLang="en-US" dirty="0" smtClean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누르지 말고 </a:t>
            </a:r>
            <a:r>
              <a:rPr lang="ko-KR" altLang="en-US" dirty="0" err="1" smtClean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카톡화면으로</a:t>
            </a:r>
            <a:r>
              <a:rPr lang="ko-KR" altLang="en-US" dirty="0" smtClean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다시 돌아와서 </a:t>
            </a:r>
            <a:r>
              <a:rPr lang="en-US" altLang="ko-KR" dirty="0" smtClean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‘</a:t>
            </a:r>
            <a:r>
              <a:rPr lang="ko-KR" altLang="en-US" dirty="0" smtClean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서류접수</a:t>
            </a:r>
            <a:r>
              <a:rPr lang="en-US" altLang="ko-KR" dirty="0" smtClean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‘ </a:t>
            </a:r>
            <a:r>
              <a:rPr lang="ko-KR" altLang="en-US" dirty="0" smtClean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클릭</a:t>
            </a:r>
            <a:r>
              <a:rPr lang="en-US" altLang="ko-KR" dirty="0" smtClean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</a:p>
          <a:p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→ 만약 </a:t>
            </a:r>
            <a:r>
              <a:rPr lang="ko-KR" altLang="en-US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해피카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어플이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설치되어 있지 않다면 설치 화면으로 넘어감</a:t>
            </a:r>
            <a:endParaRPr lang="en-US" altLang="ko-KR" dirty="0" smtClean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505325" y="6248400"/>
            <a:ext cx="1628775" cy="3750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2601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0"/>
            <a:ext cx="317182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STEP 2-1.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매도 요청 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카카오톡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49100" y="6488668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730" y="609599"/>
            <a:ext cx="2182512" cy="44862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846" y="609599"/>
            <a:ext cx="2210315" cy="4486275"/>
          </a:xfrm>
          <a:prstGeom prst="rect">
            <a:avLst/>
          </a:prstGeom>
        </p:spPr>
      </p:pic>
      <p:sp>
        <p:nvSpPr>
          <p:cNvPr id="6" name="오른쪽 화살표 5"/>
          <p:cNvSpPr/>
          <p:nvPr/>
        </p:nvSpPr>
        <p:spPr>
          <a:xfrm>
            <a:off x="3962400" y="2457450"/>
            <a:ext cx="523875" cy="342900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>
            <a:off x="7307732" y="2457450"/>
            <a:ext cx="523875" cy="342900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765" y="609599"/>
            <a:ext cx="2210315" cy="4543425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3095625" y="3000375"/>
            <a:ext cx="295275" cy="209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6429375" y="3000375"/>
            <a:ext cx="295275" cy="209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9240922" y="3476625"/>
            <a:ext cx="731753" cy="3619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096528" y="5600701"/>
            <a:ext cx="760095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모두 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‘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허용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＇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해 주시고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차량번호 조회 결과를 확인한 뒤 접수 진행하시면 됩니다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dirty="0" smtClean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0197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276350" y="595129"/>
            <a:ext cx="4987672" cy="966971"/>
            <a:chOff x="312990" y="742950"/>
            <a:chExt cx="4987672" cy="1347787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990" y="742950"/>
              <a:ext cx="4987672" cy="1347787"/>
            </a:xfrm>
            <a:prstGeom prst="rect">
              <a:avLst/>
            </a:prstGeom>
          </p:spPr>
        </p:pic>
        <p:sp>
          <p:nvSpPr>
            <p:cNvPr id="4" name="직사각형 3"/>
            <p:cNvSpPr/>
            <p:nvPr/>
          </p:nvSpPr>
          <p:spPr>
            <a:xfrm>
              <a:off x="1471613" y="1047750"/>
              <a:ext cx="1404937" cy="36909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0"/>
            <a:ext cx="25527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STEP 2.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매도 요청 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문자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4022" y="893948"/>
            <a:ext cx="56864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1. </a:t>
            </a:r>
            <a:r>
              <a:rPr lang="ko-KR" altLang="en-US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상사대장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해당 차량으로 들어가서 옆에 보이는 버튼 클릭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47" y="1833909"/>
            <a:ext cx="5324475" cy="1193287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2326771" y="2239460"/>
            <a:ext cx="889252" cy="419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839910" y="2239460"/>
            <a:ext cx="657225" cy="466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264022" y="2103490"/>
            <a:ext cx="448151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회원사 전화번호 입력 뒤 </a:t>
            </a:r>
            <a:r>
              <a:rPr lang="en-US" altLang="ko-KR" dirty="0" smtClean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‘</a:t>
            </a:r>
            <a:r>
              <a:rPr lang="ko-KR" altLang="en-US" dirty="0" smtClean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문자 발송</a:t>
            </a:r>
            <a:r>
              <a:rPr lang="en-US" altLang="ko-KR" dirty="0" smtClean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‘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클릭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910" y="2951666"/>
            <a:ext cx="2424112" cy="3732576"/>
          </a:xfrm>
          <a:prstGeom prst="rect">
            <a:avLst/>
          </a:prstGeom>
        </p:spPr>
      </p:pic>
      <p:cxnSp>
        <p:nvCxnSpPr>
          <p:cNvPr id="12" name="직선 연결선 11"/>
          <p:cNvCxnSpPr/>
          <p:nvPr/>
        </p:nvCxnSpPr>
        <p:spPr>
          <a:xfrm>
            <a:off x="795335" y="1676400"/>
            <a:ext cx="5743575" cy="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795334" y="2828925"/>
            <a:ext cx="5743575" cy="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3839910" y="5086350"/>
            <a:ext cx="2027490" cy="190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16" name="직선 화살표 연결선 15"/>
          <p:cNvCxnSpPr>
            <a:stCxn id="14" idx="3"/>
          </p:cNvCxnSpPr>
          <p:nvPr/>
        </p:nvCxnSpPr>
        <p:spPr>
          <a:xfrm flipV="1">
            <a:off x="5867400" y="4543425"/>
            <a:ext cx="790575" cy="6381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57976" y="4150306"/>
            <a:ext cx="2362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3.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클릭하여 </a:t>
            </a:r>
            <a:r>
              <a:rPr lang="ko-KR" altLang="en-US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어플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설치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!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839910" y="5362575"/>
            <a:ext cx="2303715" cy="2571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19" name="직선 화살표 연결선 18"/>
          <p:cNvCxnSpPr/>
          <p:nvPr/>
        </p:nvCxnSpPr>
        <p:spPr>
          <a:xfrm flipV="1">
            <a:off x="6143621" y="5394758"/>
            <a:ext cx="942979" cy="1059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33177" y="5210092"/>
            <a:ext cx="481726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4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r>
              <a:rPr lang="ko-KR" altLang="en-US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어플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설치 완료하면 </a:t>
            </a:r>
            <a:r>
              <a:rPr lang="ko-KR" altLang="en-US" dirty="0" smtClean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바로 열지 말고</a:t>
            </a:r>
            <a:r>
              <a:rPr lang="en-US" altLang="ko-KR" dirty="0" smtClean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다시 문자로 돌아와서 </a:t>
            </a:r>
            <a:r>
              <a:rPr lang="en-US" altLang="ko-KR" dirty="0" smtClean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‘</a:t>
            </a:r>
            <a:r>
              <a:rPr lang="ko-KR" altLang="en-US" dirty="0" smtClean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상세내용</a:t>
            </a:r>
            <a:r>
              <a:rPr lang="en-US" altLang="ko-KR" dirty="0" smtClean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’ </a:t>
            </a:r>
            <a:r>
              <a:rPr lang="ko-KR" altLang="en-US" dirty="0" smtClean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클릭</a:t>
            </a:r>
            <a:r>
              <a:rPr lang="en-US" altLang="ko-KR" dirty="0" smtClean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!</a:t>
            </a:r>
            <a:endParaRPr lang="ko-KR" altLang="en-US" dirty="0">
              <a:solidFill>
                <a:srgbClr val="FF000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849100" y="6488668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4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4072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77177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STEP 2-1. 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매도 요청 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(</a:t>
            </a:r>
            <a:r>
              <a:rPr lang="ko-KR" altLang="en-US" dirty="0" smtClean="0">
                <a:solidFill>
                  <a:prstClr val="black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문자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)</a:t>
            </a:r>
            <a:endParaRPr kumimoji="0" lang="ko-KR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49100" y="6488668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solidFill>
                  <a:prstClr val="black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5</a:t>
            </a:r>
            <a:endParaRPr kumimoji="0" lang="ko-KR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730" y="609599"/>
            <a:ext cx="2182512" cy="44862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846" y="609599"/>
            <a:ext cx="2210315" cy="4486275"/>
          </a:xfrm>
          <a:prstGeom prst="rect">
            <a:avLst/>
          </a:prstGeom>
        </p:spPr>
      </p:pic>
      <p:sp>
        <p:nvSpPr>
          <p:cNvPr id="6" name="오른쪽 화살표 5"/>
          <p:cNvSpPr/>
          <p:nvPr/>
        </p:nvSpPr>
        <p:spPr>
          <a:xfrm>
            <a:off x="3962400" y="2457450"/>
            <a:ext cx="523875" cy="342900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7307732" y="2457450"/>
            <a:ext cx="523875" cy="342900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765" y="609599"/>
            <a:ext cx="2210315" cy="4543425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3095625" y="3000375"/>
            <a:ext cx="295275" cy="209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429375" y="3000375"/>
            <a:ext cx="295275" cy="209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9240922" y="3476625"/>
            <a:ext cx="731753" cy="3619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96528" y="5600701"/>
            <a:ext cx="760095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모두 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‘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허용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＇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해 주시고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차량번호 조회 결과를 확인한 뒤 접수 진행하시면 됩니다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.</a:t>
            </a:r>
            <a:endParaRPr kumimoji="0" lang="ko-KR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964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44792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STEP 3. </a:t>
            </a:r>
            <a:r>
              <a:rPr kumimoji="0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어플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작성 방법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863" y="526019"/>
            <a:ext cx="2900748" cy="59626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49100" y="6488668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noProof="0" dirty="0" smtClean="0">
                <a:solidFill>
                  <a:prstClr val="black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6</a:t>
            </a:r>
            <a:endParaRPr kumimoji="0" lang="ko-KR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272863" y="1638300"/>
            <a:ext cx="2832787" cy="2247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305675" y="2577584"/>
            <a:ext cx="462915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상기 </a:t>
            </a:r>
            <a:r>
              <a:rPr lang="ko-KR" altLang="en-US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차량이 매도 요청하는 차량이 맞는지 확인</a:t>
            </a:r>
            <a:endParaRPr lang="ko-KR" altLang="en-US" dirty="0" smtClean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23237" y="4314825"/>
            <a:ext cx="934738" cy="419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728510" y="4339709"/>
            <a:ext cx="189547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맞으면 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‘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예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＇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클릭</a:t>
            </a:r>
          </a:p>
        </p:txBody>
      </p:sp>
    </p:spTree>
    <p:extLst>
      <p:ext uri="{BB962C8B-B14F-4D97-AF65-F5344CB8AC3E}">
        <p14:creationId xmlns:p14="http://schemas.microsoft.com/office/powerpoint/2010/main" val="4212132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65747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STEP 3-1. </a:t>
            </a:r>
            <a:r>
              <a:rPr kumimoji="0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어플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작성 방법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49100" y="6488668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solidFill>
                  <a:prstClr val="black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7</a:t>
            </a:r>
            <a:endParaRPr kumimoji="0" lang="ko-KR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635" y="457199"/>
            <a:ext cx="2879640" cy="5919261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850296" y="1049572"/>
            <a:ext cx="1685676" cy="3737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591632" y="757184"/>
            <a:ext cx="553675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매도 형태를 선택 </a:t>
            </a:r>
            <a:r>
              <a:rPr lang="en-US" altLang="ko-KR" sz="1600" dirty="0" smtClean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1600" dirty="0" err="1" smtClean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폐차말소는</a:t>
            </a:r>
            <a:r>
              <a:rPr lang="ko-KR" altLang="en-US" sz="1600" dirty="0" smtClean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1600" dirty="0" err="1" smtClean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어플</a:t>
            </a:r>
            <a:r>
              <a:rPr lang="ko-KR" altLang="en-US" sz="1600" dirty="0" smtClean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등록하지 말고 </a:t>
            </a:r>
            <a:r>
              <a:rPr lang="ko-KR" altLang="en-US" sz="1600" dirty="0" err="1" smtClean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해피카로</a:t>
            </a:r>
            <a:r>
              <a:rPr lang="ko-KR" altLang="en-US" sz="1600" dirty="0" smtClean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직접 문의 요망</a:t>
            </a:r>
            <a:r>
              <a:rPr lang="en-US" altLang="ko-KR" sz="1600" dirty="0" smtClean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sz="1600" dirty="0" smtClean="0">
              <a:solidFill>
                <a:srgbClr val="FF000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428877" y="2894275"/>
            <a:ext cx="2592125" cy="13199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153275" y="3212327"/>
            <a:ext cx="462260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서류 작성자는 </a:t>
            </a:r>
            <a:r>
              <a:rPr lang="ko-KR" altLang="en-US" sz="1600" dirty="0" err="1" smtClean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해피카</a:t>
            </a:r>
            <a:r>
              <a:rPr lang="ko-KR" altLang="en-US" sz="1600" dirty="0" smtClean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1600" dirty="0" err="1" smtClean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회원사</a:t>
            </a:r>
            <a:r>
              <a:rPr lang="ko-KR" altLang="en-US" sz="1600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일때</a:t>
            </a:r>
            <a:r>
              <a:rPr lang="ko-KR" altLang="en-US" sz="16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인정</a:t>
            </a:r>
            <a:r>
              <a:rPr lang="en-US" altLang="ko-KR" sz="16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6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연락처도 그 회원사의 연락처로 입력 요망</a:t>
            </a:r>
          </a:p>
        </p:txBody>
      </p:sp>
    </p:spTree>
    <p:extLst>
      <p:ext uri="{BB962C8B-B14F-4D97-AF65-F5344CB8AC3E}">
        <p14:creationId xmlns:p14="http://schemas.microsoft.com/office/powerpoint/2010/main" val="2120462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65747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STEP 3-2. </a:t>
            </a:r>
            <a:r>
              <a:rPr kumimoji="0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어플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작성 방법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49100" y="6488668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noProof="0" dirty="0" smtClean="0">
                <a:solidFill>
                  <a:prstClr val="black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8</a:t>
            </a:r>
            <a:endParaRPr kumimoji="0" lang="ko-KR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388" y="274724"/>
            <a:ext cx="3022999" cy="6213944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244132" y="1447137"/>
            <a:ext cx="2067339" cy="7474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422791" y="1651571"/>
            <a:ext cx="2663686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매수인 구분을 정확하게 입력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0" y="3252083"/>
            <a:ext cx="3673503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★모든 항목을 입력해야 다음으로 넘어갈 수 있게 </a:t>
            </a:r>
            <a:r>
              <a:rPr lang="ko-KR" altLang="en-US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셋팅됨</a:t>
            </a:r>
            <a:endParaRPr lang="en-US" altLang="ko-KR" dirty="0" smtClean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자신이 넣을 수 있는 정보를 입력하고 입력하지 않아도 되는 칸이라도 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＇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아무거나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’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입력하고 넘어가길 바람</a:t>
            </a:r>
            <a:endParaRPr lang="ko-KR" altLang="en-US" dirty="0" smtClean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364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rgbClr val="FFFF00"/>
        </a:solidFill>
      </a:spPr>
      <a:bodyPr wrap="square" rtlCol="0">
        <a:spAutoFit/>
      </a:bodyPr>
      <a:lstStyle>
        <a:defPPr>
          <a:defRPr dirty="0" smtClean="0">
            <a:latin typeface="나눔스퀘어 Bold" panose="020B0600000101010101" pitchFamily="50" charset="-127"/>
            <a:ea typeface="나눔스퀘어 Bold" panose="020B0600000101010101" pitchFamily="50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</TotalTime>
  <Words>527</Words>
  <Application>Microsoft Office PowerPoint</Application>
  <PresentationFormat>와이드스크린</PresentationFormat>
  <Paragraphs>87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1" baseType="lpstr">
      <vt:lpstr>나눔스퀘어 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장규진</dc:creator>
  <cp:lastModifiedBy>장규진</cp:lastModifiedBy>
  <cp:revision>48</cp:revision>
  <dcterms:created xsi:type="dcterms:W3CDTF">2020-03-02T00:14:12Z</dcterms:created>
  <dcterms:modified xsi:type="dcterms:W3CDTF">2020-03-10T08:14:10Z</dcterms:modified>
</cp:coreProperties>
</file>